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8" r:id="rId2"/>
    <p:sldId id="319" r:id="rId3"/>
    <p:sldId id="298" r:id="rId4"/>
    <p:sldId id="305" r:id="rId5"/>
    <p:sldId id="314" r:id="rId6"/>
    <p:sldId id="269" r:id="rId7"/>
    <p:sldId id="315" r:id="rId8"/>
    <p:sldId id="297" r:id="rId9"/>
    <p:sldId id="280" r:id="rId10"/>
    <p:sldId id="281" r:id="rId11"/>
    <p:sldId id="282" r:id="rId12"/>
    <p:sldId id="283" r:id="rId13"/>
    <p:sldId id="293" r:id="rId14"/>
    <p:sldId id="284" r:id="rId15"/>
    <p:sldId id="287" r:id="rId16"/>
    <p:sldId id="285" r:id="rId17"/>
    <p:sldId id="286" r:id="rId18"/>
    <p:sldId id="288" r:id="rId19"/>
    <p:sldId id="309" r:id="rId20"/>
    <p:sldId id="303" r:id="rId21"/>
    <p:sldId id="306" r:id="rId22"/>
    <p:sldId id="317" r:id="rId23"/>
    <p:sldId id="316" r:id="rId24"/>
    <p:sldId id="312" r:id="rId25"/>
    <p:sldId id="313" r:id="rId26"/>
    <p:sldId id="318" r:id="rId27"/>
    <p:sldId id="304" r:id="rId28"/>
    <p:sldId id="292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19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email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8277B602-95AD-48A1-916A-AF07BC03053D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84F3CE72-D7C2-41E9-981F-7D86787B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571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B602-95AD-48A1-916A-AF07BC03053D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CE72-D7C2-41E9-981F-7D86787B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324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email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B602-95AD-48A1-916A-AF07BC03053D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CE72-D7C2-41E9-981F-7D86787B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397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B602-95AD-48A1-916A-AF07BC03053D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CE72-D7C2-41E9-981F-7D86787B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365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B602-95AD-48A1-916A-AF07BC03053D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CE72-D7C2-41E9-981F-7D86787B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41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B602-95AD-48A1-916A-AF07BC03053D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CE72-D7C2-41E9-981F-7D86787B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810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B602-95AD-48A1-916A-AF07BC03053D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CE72-D7C2-41E9-981F-7D86787B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739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email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B602-95AD-48A1-916A-AF07BC03053D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CE72-D7C2-41E9-981F-7D86787B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502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email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B602-95AD-48A1-916A-AF07BC03053D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CE72-D7C2-41E9-981F-7D86787B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763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email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B602-95AD-48A1-916A-AF07BC03053D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CE72-D7C2-41E9-981F-7D86787B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644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email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B602-95AD-48A1-916A-AF07BC03053D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CE72-D7C2-41E9-981F-7D86787B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202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email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B602-95AD-48A1-916A-AF07BC03053D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CE72-D7C2-41E9-981F-7D86787B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3982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email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B602-95AD-48A1-916A-AF07BC03053D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CE72-D7C2-41E9-981F-7D86787B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462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B602-95AD-48A1-916A-AF07BC03053D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CE72-D7C2-41E9-981F-7D86787B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3027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B602-95AD-48A1-916A-AF07BC03053D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CE72-D7C2-41E9-981F-7D86787B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8883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277B602-95AD-48A1-916A-AF07BC03053D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CE72-D7C2-41E9-981F-7D86787B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1391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email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8277B602-95AD-48A1-916A-AF07BC03053D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CE72-D7C2-41E9-981F-7D86787B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924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 cstate="email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8277B602-95AD-48A1-916A-AF07BC03053D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84F3CE72-D7C2-41E9-981F-7D86787B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68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  <p:sldLayoutId id="2147483974" r:id="rId14"/>
    <p:sldLayoutId id="2147483975" r:id="rId15"/>
    <p:sldLayoutId id="2147483976" r:id="rId16"/>
    <p:sldLayoutId id="21474839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7" Type="http://schemas.openxmlformats.org/officeDocument/2006/relationships/image" Target="../media/image83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7" Type="http://schemas.openxmlformats.org/officeDocument/2006/relationships/image" Target="../media/image101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75E1F0-06FB-BE90-577D-F2D90CC1C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455" y="526474"/>
            <a:ext cx="10778836" cy="9698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Муниципальное бюджетное дошкольное образовательное учреждение комбинированного вида № 12</a:t>
            </a:r>
            <a:b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группа компенсирующей направленности с детьми ТНР </a:t>
            </a:r>
            <a:r>
              <a:rPr lang="ru-RU" sz="24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«Василек»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cdn.culture.ru/images/88ebcc4b-73ad-5a33-8a89-cc5717f3d6b9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6463" y="2701636"/>
            <a:ext cx="3762519" cy="3505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00945" y="2230582"/>
            <a:ext cx="7301346" cy="3976254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Развивающая предметно-пространственная среда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pPr algn="r"/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Воспитатель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Хамдеева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А.Н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6381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350004BC-9DF3-0C88-9383-7B3CEBAD4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219199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504" y="91948"/>
            <a:ext cx="10782300" cy="53032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Приемная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12712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817734" y="-89046"/>
            <a:ext cx="2977333" cy="33658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989"/>
          <a:stretch/>
        </p:blipFill>
        <p:spPr>
          <a:xfrm rot="5400000">
            <a:off x="561624" y="2637298"/>
            <a:ext cx="3037236" cy="355245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5302" y="984938"/>
            <a:ext cx="3640684" cy="244406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7045" y="3587263"/>
            <a:ext cx="4212262" cy="279453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014" y="303643"/>
            <a:ext cx="3676513" cy="204892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7465" y="4103588"/>
            <a:ext cx="4306888" cy="256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042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>
            <a:extLst>
              <a:ext uri="{FF2B5EF4-FFF2-40B4-BE49-F238E27FC236}">
                <a16:creationId xmlns:a16="http://schemas.microsoft.com/office/drawing/2014/main" id="{F6163ED5-AB72-4CBD-AB06-9B11378FD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608831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Центры дежурств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6656" y="1108365"/>
            <a:ext cx="4663440" cy="498762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latin typeface="Arial Black" panose="020B0A04020102020204" pitchFamily="34" charset="0"/>
              </a:rPr>
              <a:t>На кухне </a:t>
            </a:r>
          </a:p>
        </p:txBody>
      </p:sp>
      <p:pic>
        <p:nvPicPr>
          <p:cNvPr id="10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578" y="1682530"/>
            <a:ext cx="5102208" cy="4212608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07608" y="1108364"/>
            <a:ext cx="4663440" cy="498763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rgbClr val="92D050"/>
                </a:solidFill>
                <a:latin typeface="Arial Black" panose="020B0A04020102020204" pitchFamily="34" charset="0"/>
              </a:rPr>
              <a:t>В центре природы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4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54"/>
          <a:stretch/>
        </p:blipFill>
        <p:spPr>
          <a:xfrm rot="5400000">
            <a:off x="6772589" y="1272395"/>
            <a:ext cx="4212608" cy="5102210"/>
          </a:xfrm>
        </p:spPr>
      </p:pic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15DAA658-8597-0C96-5553-939017682C28}"/>
              </a:ext>
            </a:extLst>
          </p:cNvPr>
          <p:cNvCxnSpPr>
            <a:cxnSpLocks/>
          </p:cNvCxnSpPr>
          <p:nvPr/>
        </p:nvCxnSpPr>
        <p:spPr>
          <a:xfrm flipH="1">
            <a:off x="3752850" y="962862"/>
            <a:ext cx="2162175" cy="256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9DC15C3B-1EA1-D945-0A7E-B71946356B5D}"/>
              </a:ext>
            </a:extLst>
          </p:cNvPr>
          <p:cNvCxnSpPr>
            <a:cxnSpLocks/>
          </p:cNvCxnSpPr>
          <p:nvPr/>
        </p:nvCxnSpPr>
        <p:spPr>
          <a:xfrm>
            <a:off x="5915025" y="962862"/>
            <a:ext cx="1047750" cy="256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5675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>
            <a:extLst>
              <a:ext uri="{FF2B5EF4-FFF2-40B4-BE49-F238E27FC236}">
                <a16:creationId xmlns:a16="http://schemas.microsoft.com/office/drawing/2014/main" id="{EA39854C-7CF9-D9A9-2C48-BB4273ACD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99533"/>
            <a:ext cx="12192000" cy="6358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775085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природы и экспериментирования</a:t>
            </a:r>
          </a:p>
        </p:txBody>
      </p:sp>
      <p:pic>
        <p:nvPicPr>
          <p:cNvPr id="6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2" y="1496291"/>
            <a:ext cx="5167530" cy="4974847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8597" y="1496291"/>
            <a:ext cx="4965895" cy="5087389"/>
          </a:xfrm>
        </p:spPr>
      </p:pic>
    </p:spTree>
    <p:extLst>
      <p:ext uri="{BB962C8B-B14F-4D97-AF65-F5344CB8AC3E}">
        <p14:creationId xmlns:p14="http://schemas.microsoft.com/office/powerpoint/2010/main" val="2147983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8" name="Picture 6">
            <a:extLst>
              <a:ext uri="{FF2B5EF4-FFF2-40B4-BE49-F238E27FC236}">
                <a16:creationId xmlns:a16="http://schemas.microsoft.com/office/drawing/2014/main" id="{1D4FB676-9B1F-84E5-5665-463CF6B28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250" y="0"/>
            <a:ext cx="122872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2025" y="241115"/>
            <a:ext cx="10158095" cy="554017"/>
          </a:xfrm>
          <a:blipFill dpi="0" rotWithShape="0">
            <a:blip r:embed="rId3"/>
            <a:srcRect/>
            <a:tile tx="0" ty="0" sx="100000" sy="100000" flip="none" algn="ctr"/>
          </a:blipFill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математики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416" y="961291"/>
            <a:ext cx="9177334" cy="573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703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>
            <a:extLst>
              <a:ext uri="{FF2B5EF4-FFF2-40B4-BE49-F238E27FC236}">
                <a16:creationId xmlns:a16="http://schemas.microsoft.com/office/drawing/2014/main" id="{0895111E-B0DB-3784-1E74-2AE822693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56" y="1"/>
            <a:ext cx="12178144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2025" y="499533"/>
            <a:ext cx="10177974" cy="3726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конструирования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193" y="1270541"/>
            <a:ext cx="4488122" cy="375702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 descr="C:\Users\Альфия\Desktop\2 февраля\Фото1539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8425" y="1270541"/>
            <a:ext cx="5032306" cy="375702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9164" y="3020343"/>
            <a:ext cx="4807528" cy="320823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273377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0" name="Picture 6">
            <a:extLst>
              <a:ext uri="{FF2B5EF4-FFF2-40B4-BE49-F238E27FC236}">
                <a16:creationId xmlns:a16="http://schemas.microsoft.com/office/drawing/2014/main" id="{A1F203B5-2E64-AD68-13EF-9A2145854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9830" y="0"/>
            <a:ext cx="6202506" cy="6858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ctr"/>
          </a:blipFill>
        </p:spPr>
      </p:pic>
      <p:pic>
        <p:nvPicPr>
          <p:cNvPr id="26628" name="Picture 4">
            <a:extLst>
              <a:ext uri="{FF2B5EF4-FFF2-40B4-BE49-F238E27FC236}">
                <a16:creationId xmlns:a16="http://schemas.microsoft.com/office/drawing/2014/main" id="{73814228-2888-B66D-7035-F64F1D929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62676" y="0"/>
            <a:ext cx="6038850" cy="68580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ctr"/>
          </a:blipFill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344" y="241115"/>
            <a:ext cx="11554656" cy="891946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Спортивный центр            </a:t>
            </a:r>
            <a:r>
              <a:rPr lang="ru-RU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безопасного поведения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71" y="1025626"/>
            <a:ext cx="5144234" cy="56619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951004"/>
            <a:ext cx="5126182" cy="57365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64397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D6B1E7-6997-3EE0-43CF-E17A0DA09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2025" y="499533"/>
            <a:ext cx="10177974" cy="316393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Центры речевого развития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2885" y="351693"/>
            <a:ext cx="4546149" cy="6319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965" y="963766"/>
            <a:ext cx="6167324" cy="5707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01475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D2A1F558-36D2-3308-E054-934730740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693163"/>
          </a:xfrm>
          <a:noFill/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Оснащение литературного центра</a:t>
            </a:r>
            <a:endParaRPr lang="ru-RU" sz="32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6656" y="1192696"/>
            <a:ext cx="4663440" cy="845739"/>
          </a:xfrm>
        </p:spPr>
        <p:txBody>
          <a:bodyPr/>
          <a:lstStyle/>
          <a:p>
            <a:pPr algn="r"/>
            <a:r>
              <a:rPr lang="ru-RU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произведения русских</a:t>
            </a:r>
            <a:br>
              <a:rPr lang="ru-RU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зарубежных авторов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08" y="2222848"/>
            <a:ext cx="5300870" cy="4352808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07608" y="1192696"/>
            <a:ext cx="4663440" cy="845739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Научно-познавательная литература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22848"/>
            <a:ext cx="5874697" cy="4271385"/>
          </a:xfrm>
        </p:spPr>
      </p:pic>
    </p:spTree>
    <p:extLst>
      <p:ext uri="{BB962C8B-B14F-4D97-AF65-F5344CB8AC3E}">
        <p14:creationId xmlns:p14="http://schemas.microsoft.com/office/powerpoint/2010/main" val="1896070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D588E735-3721-C590-8A65-7CDA346A0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7927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713041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Оснащение литературного центра</a:t>
            </a:r>
            <a:endParaRPr lang="ru-RU" sz="32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6656" y="1391478"/>
            <a:ext cx="4663440" cy="99391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Сказки русские народные и народов мира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04" y="2564295"/>
            <a:ext cx="5573469" cy="4112711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07608" y="1391478"/>
            <a:ext cx="4663440" cy="99391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Загадки, скороговорки,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потешки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, считалки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608" y="2656959"/>
            <a:ext cx="5682893" cy="3977182"/>
          </a:xfrm>
        </p:spPr>
      </p:pic>
    </p:spTree>
    <p:extLst>
      <p:ext uri="{BB962C8B-B14F-4D97-AF65-F5344CB8AC3E}">
        <p14:creationId xmlns:p14="http://schemas.microsoft.com/office/powerpoint/2010/main" val="494302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FB4C6F36-EB59-1CCD-A560-37A447AE6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732919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Оснащение литературного центра</a:t>
            </a:r>
            <a:endParaRPr lang="ru-RU" sz="32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6656" y="1411357"/>
            <a:ext cx="4663440" cy="62707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Детские журналы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47" y="2470330"/>
            <a:ext cx="5627109" cy="4197756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07608" y="1411357"/>
            <a:ext cx="4663440" cy="815008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Книги самоделки, состоящие из рассказов детей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405270"/>
            <a:ext cx="5866665" cy="4254944"/>
          </a:xfrm>
        </p:spPr>
      </p:pic>
    </p:spTree>
    <p:extLst>
      <p:ext uri="{BB962C8B-B14F-4D97-AF65-F5344CB8AC3E}">
        <p14:creationId xmlns:p14="http://schemas.microsoft.com/office/powerpoint/2010/main" val="2866061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>
            <a:extLst>
              <a:ext uri="{FF2B5EF4-FFF2-40B4-BE49-F238E27FC236}">
                <a16:creationId xmlns:a16="http://schemas.microsoft.com/office/drawing/2014/main" id="{1F17BD09-BC13-1C05-F557-7FB9A9687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732919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Оснащение литературного центра</a:t>
            </a:r>
            <a:endParaRPr lang="ru-RU" sz="32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6656" y="1411357"/>
            <a:ext cx="4663440" cy="62707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Портреты писателей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93" y="2239016"/>
            <a:ext cx="5466207" cy="3967820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07608" y="1411357"/>
            <a:ext cx="4663440" cy="815008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Предметные сюжетные картинки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636" y="2239016"/>
            <a:ext cx="5569527" cy="4214481"/>
          </a:xfrm>
        </p:spPr>
      </p:pic>
    </p:spTree>
    <p:extLst>
      <p:ext uri="{BB962C8B-B14F-4D97-AF65-F5344CB8AC3E}">
        <p14:creationId xmlns:p14="http://schemas.microsoft.com/office/powerpoint/2010/main" val="2499650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575BB4EF-50D0-BF72-7C53-B572EC52A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732919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Оснащение литературного центра</a:t>
            </a:r>
            <a:endParaRPr lang="ru-RU" sz="32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6656" y="1411357"/>
            <a:ext cx="4663440" cy="627078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Читаем по слогам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10" y="2217340"/>
            <a:ext cx="5266210" cy="42364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07608" y="1411357"/>
            <a:ext cx="4472823" cy="62707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стихи детям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608" y="2154613"/>
            <a:ext cx="5812761" cy="4358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6945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C0F4A348-719E-587E-84E0-E02D32BA9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2"/>
            <a:ext cx="10772775" cy="691959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Оснащение центра грамотности и письма</a:t>
            </a:r>
            <a:endParaRPr lang="ru-RU" sz="32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4944" y="1419923"/>
            <a:ext cx="4663440" cy="478282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Упражнения на развитие воздушной струи 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63" y="2067754"/>
            <a:ext cx="5720952" cy="42907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53327" y="1191491"/>
            <a:ext cx="4663440" cy="1009777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Пособия по звуковой культуре речи</a:t>
            </a:r>
          </a:p>
          <a:p>
            <a:pPr algn="ctr"/>
            <a:endParaRPr lang="ru-RU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100" y="2077310"/>
            <a:ext cx="6069742" cy="42907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213425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47691E98-8615-ACA9-13CA-D73D6739B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456432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Оснащение центра грамотности и письма</a:t>
            </a:r>
            <a:endParaRPr lang="ru-RU" sz="32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6656" y="1177636"/>
            <a:ext cx="4663440" cy="492137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мнемотаблицы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63" y="2244905"/>
            <a:ext cx="5000625" cy="3750468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07608" y="1177636"/>
            <a:ext cx="4663440" cy="492137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Упражнения в чтении слогов, составлении слов</a:t>
            </a:r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6430846" y="2244905"/>
            <a:ext cx="4999153" cy="374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686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BAC8A7FC-8A42-F248-409A-BDC4B0085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29491"/>
            <a:ext cx="10772775" cy="74791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Оснащение центра грамотности и письма</a:t>
            </a:r>
            <a:endParaRPr lang="ru-RU" sz="32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6656" y="1411357"/>
            <a:ext cx="4663440" cy="627078"/>
          </a:xfrm>
          <a:solidFill>
            <a:schemeClr val="bg2"/>
          </a:solidFill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Азбука, грамматика в картинках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" y="2233533"/>
            <a:ext cx="5423556" cy="40687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07608" y="1411357"/>
            <a:ext cx="4663440" cy="627078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Буквы на магнитах, алфавит и т.д</a:t>
            </a:r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608" y="2233533"/>
            <a:ext cx="5863962" cy="40687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5417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ECB2A117-359C-5424-DFEF-7E6DF2703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013"/>
            <a:ext cx="12192000" cy="665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732919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Оснащение центра грамотности и письма</a:t>
            </a:r>
            <a:endParaRPr lang="ru-RU" sz="32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6656" y="1232451"/>
            <a:ext cx="4663440" cy="748749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Игры на развитие словаря и грамматического строя речи 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99" y="2035945"/>
            <a:ext cx="5520587" cy="4322522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07608" y="1232453"/>
            <a:ext cx="4663440" cy="748748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Картотеки: пальчиковые, артикуляционные, </a:t>
            </a:r>
            <a:r>
              <a:rPr lang="ru-RU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кинезеологические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611" y="2035945"/>
            <a:ext cx="5579531" cy="4322522"/>
          </a:xfrm>
        </p:spPr>
      </p:pic>
    </p:spTree>
    <p:extLst>
      <p:ext uri="{BB962C8B-B14F-4D97-AF65-F5344CB8AC3E}">
        <p14:creationId xmlns:p14="http://schemas.microsoft.com/office/powerpoint/2010/main" val="87790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D937D09B-EC72-6688-1B04-EDD608100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8806"/>
            <a:ext cx="12192000" cy="6434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732919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Оснащение центра грамотности и письма</a:t>
            </a:r>
            <a:endParaRPr lang="ru-RU" sz="32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6656" y="1232451"/>
            <a:ext cx="3352152" cy="831877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Рабочие тетради по </a:t>
            </a:r>
          </a:p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подготовке к обучению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70" y="2433222"/>
            <a:ext cx="4081283" cy="2908289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7952507" y="1292386"/>
            <a:ext cx="3400181" cy="651766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Рабочие тетради</a:t>
            </a:r>
          </a:p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по развитию речи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588" y="2222966"/>
            <a:ext cx="3400181" cy="3199126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68337" y="2148005"/>
            <a:ext cx="4976045" cy="371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267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>
            <a:extLst>
              <a:ext uri="{FF2B5EF4-FFF2-40B4-BE49-F238E27FC236}">
                <a16:creationId xmlns:a16="http://schemas.microsoft.com/office/drawing/2014/main" id="{E401DAA7-9D98-5608-DC27-680058BC5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3253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732919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Оснащение центра грамотности и письма</a:t>
            </a:r>
            <a:endParaRPr lang="ru-RU" sz="32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6656" y="1232451"/>
            <a:ext cx="4663440" cy="651767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Упражнения на развитие связной речи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63" y="2201268"/>
            <a:ext cx="5673267" cy="42549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07608" y="1232452"/>
            <a:ext cx="4663440" cy="651766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Картотеки по лексическим темам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45" y="2201268"/>
            <a:ext cx="5292436" cy="42549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099769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8E7FB87B-6FF0-71C7-242C-E9E666ED3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622685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Патриотическое воспитание</a:t>
            </a:r>
            <a:br>
              <a:rPr lang="ru-RU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Объект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3821" y="499533"/>
            <a:ext cx="3748590" cy="6125785"/>
          </a:xfr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016" y="3601330"/>
            <a:ext cx="4109944" cy="28423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521143" y="2283475"/>
            <a:ext cx="5149714" cy="30002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17" y="1112203"/>
            <a:ext cx="3465759" cy="2316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149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7A570A05-D144-4776-E6A1-9D4FA8D3F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114300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732919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«Волшебный сундучок»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3331" y="1461051"/>
            <a:ext cx="4663440" cy="1172817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Упражнения на отработку пальцев захвата предмета: (большой, указательный, средний)</a:t>
            </a:r>
            <a:b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331" y="2353804"/>
            <a:ext cx="5031450" cy="4004663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994400" y="1232451"/>
            <a:ext cx="4720191" cy="1017263"/>
          </a:xfrm>
        </p:spPr>
        <p:txBody>
          <a:bodyPr>
            <a:normAutofit fontScale="25000" lnSpcReduction="20000"/>
          </a:bodyPr>
          <a:lstStyle/>
          <a:p>
            <a:pPr algn="ctr"/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8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Упражнения на выделение указательного пальца (покажи)</a:t>
            </a:r>
            <a:br>
              <a:rPr lang="ru-RU" sz="8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8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1" y="2249714"/>
            <a:ext cx="5031450" cy="400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1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7A570A05-D144-4776-E6A1-9D4FA8D3F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114300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732919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«Волшебный сундучок»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3331" y="1870363"/>
            <a:ext cx="4663440" cy="992104"/>
          </a:xfrm>
        </p:spPr>
        <p:txBody>
          <a:bodyPr>
            <a:noAutofit/>
          </a:bodyPr>
          <a:lstStyle/>
          <a:p>
            <a:pPr algn="ctr"/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Упражнения на различение в движении пальцев рук, на работу движений кисти рук</a:t>
            </a:r>
          </a:p>
          <a:p>
            <a:pPr algn="ctr"/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994400" y="1503385"/>
            <a:ext cx="4720191" cy="1359082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Упражнения на развитие графических умений</a:t>
            </a:r>
          </a:p>
          <a:p>
            <a:pPr algn="ctr"/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292" y="2438991"/>
            <a:ext cx="4795863" cy="3919476"/>
          </a:xfrm>
          <a:prstGeom prst="rect">
            <a:avLst/>
          </a:prstGeom>
        </p:spPr>
      </p:pic>
      <p:pic>
        <p:nvPicPr>
          <p:cNvPr id="12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1864" y="2438991"/>
            <a:ext cx="4795863" cy="403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9235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ECFF35CF-6856-F477-5CCE-5C8749BD0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2"/>
            <a:ext cx="10772775" cy="1481667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«Волшебный сундучок»</a:t>
            </a:r>
            <a:br>
              <a:rPr lang="ru-RU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Предметная деятельность</a:t>
            </a:r>
            <a:br>
              <a: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/>
          </a:p>
        </p:txBody>
      </p:sp>
      <p:pic>
        <p:nvPicPr>
          <p:cNvPr id="4" name="Объект 7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3608" y="1767908"/>
            <a:ext cx="7447778" cy="48439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E1FEA1-9EB0-4D8D-BE43-91D0BD9B52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06" y="1870335"/>
            <a:ext cx="3840292" cy="474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1645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67FE5C86-A3A7-44D6-E026-6D6CB5323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1450" y="0"/>
            <a:ext cx="12363450" cy="742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4"/>
            <a:ext cx="10772775" cy="908352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Оснащение центра сюжетно-ролевой игры</a:t>
            </a:r>
            <a:br>
              <a:rPr lang="ru-RU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1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02553" y="4077413"/>
            <a:ext cx="2700993" cy="34932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3636" y="1321235"/>
            <a:ext cx="3914098" cy="26503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60000">
            <a:off x="4634913" y="4202266"/>
            <a:ext cx="3559321" cy="291745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60000">
            <a:off x="728109" y="1349345"/>
            <a:ext cx="3246563" cy="28922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0839" y="3035720"/>
            <a:ext cx="2875753" cy="411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4527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>
            <a:extLst>
              <a:ext uri="{FF2B5EF4-FFF2-40B4-BE49-F238E27FC236}">
                <a16:creationId xmlns:a16="http://schemas.microsoft.com/office/drawing/2014/main" id="{B09A4DF3-BA29-AF31-E2CD-AB24EF1F2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8400" y="1"/>
            <a:ext cx="609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A28FDD14-C59A-9C62-E642-7DB85009B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248400" cy="700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37322"/>
            <a:ext cx="10772775" cy="93427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Оснащение центра сюжетно-ролевой игры</a:t>
            </a:r>
            <a:b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6656" y="1530627"/>
            <a:ext cx="2731562" cy="47828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8400" y="952457"/>
            <a:ext cx="5657045" cy="40591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8932742" y="1371600"/>
            <a:ext cx="2405818" cy="389001"/>
          </a:xfrm>
        </p:spPr>
        <p:txBody>
          <a:bodyPr/>
          <a:lstStyle/>
          <a:p>
            <a:pPr algn="ctr"/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B732760-C958-4915-AC9F-8CCA57C134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87" y="952457"/>
            <a:ext cx="3870022" cy="5049079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3869" y="3866297"/>
            <a:ext cx="5153822" cy="29221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082451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9873264" cy="868988"/>
          </a:xfrm>
        </p:spPr>
        <p:txBody>
          <a:bodyPr/>
          <a:lstStyle/>
          <a:p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Оснащение центра сюжетно-ролевой игры</a:t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768" y="2068919"/>
            <a:ext cx="3494269" cy="41771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28"/>
          <a:stretch/>
        </p:blipFill>
        <p:spPr>
          <a:xfrm>
            <a:off x="4164037" y="2331173"/>
            <a:ext cx="4284504" cy="28176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2589" y="2331173"/>
            <a:ext cx="2958002" cy="318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5529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CDFBA780-583D-40E3-8A29-F480F6FAD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762549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br>
              <a:rPr lang="ru-RU" sz="4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театрализации</a:t>
            </a:r>
            <a:br>
              <a:rPr lang="ru-RU" sz="4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8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6656" y="1262082"/>
            <a:ext cx="4663440" cy="580573"/>
          </a:xfrm>
        </p:spPr>
        <p:txBody>
          <a:bodyPr>
            <a:noAutofit/>
          </a:bodyPr>
          <a:lstStyle/>
          <a:p>
            <a:pPr algn="ctr"/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07608" y="1262082"/>
            <a:ext cx="4663440" cy="580573"/>
          </a:xfrm>
        </p:spPr>
        <p:txBody>
          <a:bodyPr>
            <a:normAutofit/>
          </a:bodyPr>
          <a:lstStyle/>
          <a:p>
            <a:pPr algn="ctr"/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3498" y="1370633"/>
            <a:ext cx="3958171" cy="284022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AA9FDE0-0837-4662-B1F2-25E4C5B27B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52" y="1453324"/>
            <a:ext cx="3568280" cy="3548788"/>
          </a:xfrm>
          <a:prstGeom prst="rect">
            <a:avLst/>
          </a:prstGeom>
        </p:spPr>
      </p:pic>
      <p:pic>
        <p:nvPicPr>
          <p:cNvPr id="9" name="Объект 8" descr="C:\Users\Альфия\Desktop\СНЕЖНЫЙ КОЛОБОК\колобок\20190111_154650.jpg"/>
          <p:cNvPicPr>
            <a:picLocks noGrp="1"/>
          </p:cNvPicPr>
          <p:nvPr>
            <p:ph sz="half" idx="2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07075" y="3630282"/>
            <a:ext cx="4663440" cy="28402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65184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>
            <a:extLst>
              <a:ext uri="{FF2B5EF4-FFF2-40B4-BE49-F238E27FC236}">
                <a16:creationId xmlns:a16="http://schemas.microsoft.com/office/drawing/2014/main" id="{9A92951B-AED1-A90B-BC23-E4632E155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99534"/>
            <a:ext cx="12192000" cy="6358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732917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театрализации</a:t>
            </a:r>
            <a:endParaRPr lang="ru-RU" sz="48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6656" y="1232451"/>
            <a:ext cx="4663440" cy="1172817"/>
          </a:xfrm>
        </p:spPr>
        <p:txBody>
          <a:bodyPr>
            <a:noAutofit/>
          </a:bodyPr>
          <a:lstStyle/>
          <a:p>
            <a:pPr algn="ctr"/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07608" y="1232452"/>
            <a:ext cx="4663440" cy="1172818"/>
          </a:xfrm>
        </p:spPr>
        <p:txBody>
          <a:bodyPr>
            <a:normAutofit/>
          </a:bodyPr>
          <a:lstStyle/>
          <a:p>
            <a:pPr algn="ctr"/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1257" y="1131680"/>
            <a:ext cx="4545963" cy="2863160"/>
          </a:xfrm>
          <a:prstGeom prst="rect">
            <a:avLst/>
          </a:prstGeom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BDDBDDD2-5807-4AD0-B3FF-A45489D4D9C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18" y="1142505"/>
            <a:ext cx="3523117" cy="298041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D645246-A487-4C95-A000-6632804D680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2722" y="4148081"/>
            <a:ext cx="4412343" cy="2514451"/>
          </a:xfrm>
          <a:prstGeom prst="rect">
            <a:avLst/>
          </a:prstGeom>
        </p:spPr>
      </p:pic>
      <p:pic>
        <p:nvPicPr>
          <p:cNvPr id="14" name="Объект 10">
            <a:extLst>
              <a:ext uri="{FF2B5EF4-FFF2-40B4-BE49-F238E27FC236}">
                <a16:creationId xmlns:a16="http://schemas.microsoft.com/office/drawing/2014/main" id="{CA51E73B-9D58-48F9-A4A9-D81B04E24F9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922" y="4368908"/>
            <a:ext cx="4006596" cy="2351314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0397" y="1669077"/>
            <a:ext cx="5007429" cy="357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4350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Совет директоров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926</TotalTime>
  <Words>300</Words>
  <Application>Microsoft Office PowerPoint</Application>
  <PresentationFormat>Широкоэкранный</PresentationFormat>
  <Paragraphs>70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Arial Black</vt:lpstr>
      <vt:lpstr>Century Gothic</vt:lpstr>
      <vt:lpstr>Wingdings 3</vt:lpstr>
      <vt:lpstr>Совет директоров</vt:lpstr>
      <vt:lpstr>Муниципальное бюджетное дошкольное образовательное учреждение комбинированного вида № 12 группа компенсирующей направленности с детьми ТНР «Василек»</vt:lpstr>
      <vt:lpstr>Приемная </vt:lpstr>
      <vt:lpstr>Центры дежурств</vt:lpstr>
      <vt:lpstr>Центр природы и экспериментирования</vt:lpstr>
      <vt:lpstr>Центр математики</vt:lpstr>
      <vt:lpstr>Центр конструирования</vt:lpstr>
      <vt:lpstr>      Спортивный центр            Центр безопасного поведения</vt:lpstr>
      <vt:lpstr>Центры речевого развития</vt:lpstr>
      <vt:lpstr>Оснащение литературного центра</vt:lpstr>
      <vt:lpstr>Оснащение литературного центра</vt:lpstr>
      <vt:lpstr>Оснащение литературного центра</vt:lpstr>
      <vt:lpstr>Оснащение литературного центра</vt:lpstr>
      <vt:lpstr>Оснащение литературного центра</vt:lpstr>
      <vt:lpstr>Оснащение центра грамотности и письма</vt:lpstr>
      <vt:lpstr>Оснащение центра грамотности и письма</vt:lpstr>
      <vt:lpstr>Оснащение центра грамотности и письма</vt:lpstr>
      <vt:lpstr>Оснащение центра грамотности и письма</vt:lpstr>
      <vt:lpstr>Оснащение центра грамотности и письма</vt:lpstr>
      <vt:lpstr>Оснащение центра грамотности и письма</vt:lpstr>
      <vt:lpstr>Патриотическое воспитание </vt:lpstr>
      <vt:lpstr>Центр «Волшебный сундучок»</vt:lpstr>
      <vt:lpstr>Центр «Волшебный сундучок»</vt:lpstr>
      <vt:lpstr>  Центр «Волшебный сундучок» Предметная деятельность  </vt:lpstr>
      <vt:lpstr> Оснащение центра сюжетно-ролевой игры </vt:lpstr>
      <vt:lpstr>Оснащение центра сюжетно-ролевой игры </vt:lpstr>
      <vt:lpstr> Оснащение центра сюжетно-ролевой игры </vt:lpstr>
      <vt:lpstr> Центр театрализации </vt:lpstr>
      <vt:lpstr>Центр театрализации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альфия хамдеева</dc:creator>
  <cp:lastModifiedBy>ultra</cp:lastModifiedBy>
  <cp:revision>102</cp:revision>
  <dcterms:created xsi:type="dcterms:W3CDTF">2023-02-11T06:17:40Z</dcterms:created>
  <dcterms:modified xsi:type="dcterms:W3CDTF">2024-11-17T04:56:53Z</dcterms:modified>
</cp:coreProperties>
</file>